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DBF9-DF27-4438-A1D0-74B4B0245604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317B713B-8D01-4350-9280-563E4590E3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773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DBF9-DF27-4438-A1D0-74B4B0245604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317B713B-8D01-4350-9280-563E4590E3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841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DBF9-DF27-4438-A1D0-74B4B0245604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317B713B-8D01-4350-9280-563E4590E3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076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DBF9-DF27-4438-A1D0-74B4B0245604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17B713B-8D01-4350-9280-563E4590E352}" type="slidenum">
              <a:rPr lang="en-IN" smtClean="0"/>
              <a:t>‹#›</a:t>
            </a:fld>
            <a:endParaRPr lang="en-IN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6505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DBF9-DF27-4438-A1D0-74B4B0245604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17B713B-8D01-4350-9280-563E4590E3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3790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DBF9-DF27-4438-A1D0-74B4B0245604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713B-8D01-4350-9280-563E4590E3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899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DBF9-DF27-4438-A1D0-74B4B0245604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713B-8D01-4350-9280-563E4590E3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6869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DBF9-DF27-4438-A1D0-74B4B0245604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713B-8D01-4350-9280-563E4590E3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6538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E6ADBF9-DF27-4438-A1D0-74B4B0245604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317B713B-8D01-4350-9280-563E4590E3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06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DBF9-DF27-4438-A1D0-74B4B0245604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713B-8D01-4350-9280-563E4590E3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679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DBF9-DF27-4438-A1D0-74B4B0245604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317B713B-8D01-4350-9280-563E4590E3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5686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DBF9-DF27-4438-A1D0-74B4B0245604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713B-8D01-4350-9280-563E4590E3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89097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DBF9-DF27-4438-A1D0-74B4B0245604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713B-8D01-4350-9280-563E4590E3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3384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DBF9-DF27-4438-A1D0-74B4B0245604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713B-8D01-4350-9280-563E4590E3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627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DBF9-DF27-4438-A1D0-74B4B0245604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713B-8D01-4350-9280-563E4590E3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815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DBF9-DF27-4438-A1D0-74B4B0245604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713B-8D01-4350-9280-563E4590E3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94076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DBF9-DF27-4438-A1D0-74B4B0245604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713B-8D01-4350-9280-563E4590E3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1242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ADBF9-DF27-4438-A1D0-74B4B0245604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B713B-8D01-4350-9280-563E4590E3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8220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  <p:sldLayoutId id="2147483876" r:id="rId14"/>
    <p:sldLayoutId id="2147483877" r:id="rId15"/>
    <p:sldLayoutId id="2147483878" r:id="rId16"/>
    <p:sldLayoutId id="214748387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4ECA8-CC28-4345-99AF-72601D0974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cap="non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30B0504020000000003" pitchFamily="66" charset="0"/>
                <a:ea typeface="SimSun" panose="02010600030101010101" pitchFamily="2" charset="-122"/>
              </a:rPr>
              <a:t>Role Of Human Resource Manager</a:t>
            </a:r>
            <a:endParaRPr lang="en-IN" cap="none" spc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30B0504020000000003" pitchFamily="66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4242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8F906-49E7-480B-A0DC-D4F2DC347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913" y="2582944"/>
            <a:ext cx="10468466" cy="4022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	Human resource manager is a person who </a:t>
            </a:r>
            <a:r>
              <a:rPr lang="en-US" sz="3200" dirty="0" err="1"/>
              <a:t>incharge</a:t>
            </a:r>
            <a:r>
              <a:rPr lang="en-US" sz="3200" dirty="0"/>
              <a:t> of the department that deals with the employment, training, performance appraisal, support, records and other activities of a company employees.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790966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9E98D-A71D-4C4F-8841-A188F55A3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058" y="1093509"/>
            <a:ext cx="9613861" cy="537328"/>
          </a:xfrm>
        </p:spPr>
        <p:txBody>
          <a:bodyPr>
            <a:normAutofit fontScale="90000"/>
          </a:bodyPr>
          <a:lstStyle/>
          <a:p>
            <a:r>
              <a:rPr lang="en-US" dirty="0"/>
              <a:t>Role of Human Resource Management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E0146-8BF4-420F-93C0-18D0682F7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89055"/>
            <a:ext cx="9613861" cy="449658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Advisory role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err="1"/>
              <a:t>Counsiling</a:t>
            </a:r>
            <a:r>
              <a:rPr lang="en-US" dirty="0"/>
              <a:t> role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Role of a change agent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The conscience role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Mediator’s role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Liaison role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Legal role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Welfare role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Controller’s role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Human relations role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47437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CC582-45FF-41CC-8A0C-312A95A52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16977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Human </a:t>
            </a:r>
            <a:r>
              <a:rPr lang="en-US" dirty="0" err="1"/>
              <a:t>resorce</a:t>
            </a:r>
            <a:r>
              <a:rPr lang="en-US" dirty="0"/>
              <a:t> managers are the integral part of the top level management and on a par with the manufacturing and marketing managers. In that sense the human resource manager is the most powerful bridge connecting the management with </a:t>
            </a:r>
            <a:r>
              <a:rPr lang="en-US" dirty="0" err="1"/>
              <a:t>labour</a:t>
            </a:r>
            <a:r>
              <a:rPr lang="en-US" dirty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639997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18</TotalTime>
  <Words>120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Segoe Script</vt:lpstr>
      <vt:lpstr>Trebuchet MS</vt:lpstr>
      <vt:lpstr>Wingdings</vt:lpstr>
      <vt:lpstr>Berlin</vt:lpstr>
      <vt:lpstr>Role Of Human Resource Manager</vt:lpstr>
      <vt:lpstr>PowerPoint Presentation</vt:lpstr>
      <vt:lpstr>Role of Human Resource Management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Human Resource Manager</dc:title>
  <dc:creator>thilaka laxmi</dc:creator>
  <cp:lastModifiedBy>thilaka laxmi</cp:lastModifiedBy>
  <cp:revision>6</cp:revision>
  <dcterms:created xsi:type="dcterms:W3CDTF">2020-03-21T05:37:54Z</dcterms:created>
  <dcterms:modified xsi:type="dcterms:W3CDTF">2020-03-21T05:56:08Z</dcterms:modified>
</cp:coreProperties>
</file>